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71" r:id="rId6"/>
    <p:sldId id="264" r:id="rId7"/>
    <p:sldId id="266" r:id="rId8"/>
    <p:sldId id="267" r:id="rId9"/>
    <p:sldId id="272" r:id="rId10"/>
    <p:sldId id="273" r:id="rId11"/>
    <p:sldId id="275" r:id="rId12"/>
    <p:sldId id="276" r:id="rId13"/>
    <p:sldId id="277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>
        <p:scale>
          <a:sx n="77" d="100"/>
          <a:sy n="77" d="100"/>
        </p:scale>
        <p:origin x="-883" y="-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3A374-E257-BA40-8027-2F76366D0775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341E-1834-1A45-B594-3CD153D397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050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62418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551561-12B5-F734-8A98-B83CDD6EF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AF7FA1B-F12B-0A57-DEE1-01485B7ED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1466D57-A9C2-D59A-5BD2-37DF522A5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9B16F8-DDD7-1C05-9CE5-D0ABF1249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9760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5F6BE56-EE12-A068-7411-268FC106A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C120719-7949-65F4-8567-807B82470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8093F43-CD27-67E6-F270-891B76509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7549705-963A-05A0-9B13-88F583F8A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4014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99BA155-0859-F2CC-A345-55D6207F1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75E583F-BEFD-6DD1-ECB9-E0C145763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1FD35B20-B7B1-88E1-6E6D-2D7C97C6D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24FA1F5-D943-7DBD-EAF6-79A2FF602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96012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7EB3FE8-E9A9-F4BB-7047-653530163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3BE3F12-7A12-3D25-8EF3-810FF4A0D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5832D98-FBB1-78ED-D7AF-655F88CD7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F0D73F-CDFD-C0C6-C542-E7089341B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3917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44DC66E-0EBF-BA36-EFB2-E592E495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ED3ABEA-D491-628E-3291-E60B43BFC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112A1F80-F08E-874A-8BD9-E84B30FED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75A263E-C21C-701F-7953-FB790DD27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0054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4CD652A-BA82-B828-30CD-4F38C292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99A1B93-0E48-0FD5-048F-3DC3C2E09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8F96148-975E-DEEF-31C9-F814A4910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1574BBB-D07F-F4E0-C81B-DC6F15209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4165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BF830B-382D-4FD6-434E-0BBDCF5E8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A196566-B6F3-EC01-B4A3-3FB85FCCD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24399BA-F3EB-A22D-A4FF-0C2EFD0CF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D36BCB-BBD4-7CE0-64D2-8A144E826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493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7A8982-3B96-E431-AC62-3B2AA2B2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CCBA78C-B744-6CF7-1243-490784D6A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50FB875-187D-3E20-DF3C-6C7D72087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38A1FF-83A5-185E-9B1B-10C39279E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548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B9099BC-8C41-B2BE-295F-DAF95CD15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38DB562-B8E3-433C-6C74-62C5827A4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0CE422F-B3A1-DC59-B3D0-C50F2D014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C202B9-D0BA-3D2B-6826-54D0BEB26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15039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14033B-C1CB-1754-9CFB-86BF8AE30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77F7485-6AB7-ED91-AD1E-F6AF8321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12DE61-1E8E-21E6-91F5-9ACFEE0A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B0C74B-DB87-D74C-25EF-E2DFA9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94EB34-C25C-43DD-1A50-13C7E66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531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DD9D28-A6C4-84CC-7AD0-1AF88C70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E933BF9-1D81-F7B1-6917-58E88F5D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466503-6FF8-76D4-851E-BF686B7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A06448-39D6-5009-B041-CA30D472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60FC16-7BF7-6E7E-42AB-25069EB7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138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CF52CA7-F9AD-0C1E-852C-42392B02D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144B219-750C-7F94-6064-31521601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217404-C2CA-70FA-A5B4-9AE95C7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43AD08-86AD-4165-1C92-6B56C79B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72F7B6-7C91-353F-2D5E-37F732F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641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FB85E8-D1F0-3201-C513-282DAD8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2AC0AD-2C49-613F-7309-CA71698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11593B-EACA-5742-BD7F-BBE8EF0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032B52-D214-778D-EBBC-4D434F2D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A6133C-3644-B4AE-38D1-B6502E7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6208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E390C2-0E03-59D3-2EC9-A7CEBD2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063D4C1-E515-B744-7095-139C57B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609EE3-1AD3-FA54-93C5-86879BAC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19E5D3-42E2-501B-4318-0A159470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B0B1FAE-A829-24D5-8503-C294C28F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145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13B38F-72B4-7564-C133-A8CAF7D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B9F648-9D9E-7763-6BAB-B390C53F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3456F47-3898-C18D-71A7-B77785303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2CE839-A226-7F30-2E42-D8C07E51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DCF7FCD-23EC-B0DD-BE70-3A095C49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D794252-86A4-63D0-754B-CBB385D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006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8D59CE-6C76-046E-841B-6EA0F787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BA51E6-7D4F-39D6-DA6C-601B6390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8D4CA2B-944D-91E6-F3C1-9E8B8804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9667490-A622-5F5B-FFA5-1191FC5F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9E8B953-35E2-D50D-3C23-96F3EA8A9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D078F9F-EF39-1158-FFBB-B082D766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17A79C8-D42A-D086-9A2C-59BDC44B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DC02294-325E-C44F-6A05-FBDBCF9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908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4E6425-17EE-1CF7-BD80-9B51FD96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B714A2E-804D-2430-8785-8198012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B6E586F-1A2C-46B0-E88F-42E97F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E40DCC0-E42B-4E16-2659-DE7666B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967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C4DC0D8-D29F-7928-5C8E-932C35C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6381DF-626E-EA82-70A9-10E1245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76DBE00-CBB3-2EA9-A8AD-EED32DA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368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F6360-D970-1460-9ACE-C05150BF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589798-D111-FBE5-6324-CC95E2CD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540DC15-10D0-0F6F-3033-BC7F116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4F4E66B-040C-17B4-ADF5-813D3763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1D7DC8-6E0F-8333-626D-4184400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E94196-7598-4217-57B3-7873D582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233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C25154-D40A-B42C-288E-C719D539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DA1DA1E-1E67-5A29-051C-843826304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5F18FC5-2DD3-C9EF-C7BF-36F167EC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0F03EC-88F4-EC8D-270C-34F4D11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3DC8FE-1BCB-047D-5F52-E902AC3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2B3D0D-1060-1C28-1F1A-231E43E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639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9132A7A-246A-E18A-4C93-A4BA988E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C4919EB-94FF-60FF-BB8D-B66AF177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4F8F3A-267F-D219-664F-DEDAAC19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0576A-07DB-3B46-AC99-97A70AE2395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C10F51-7255-50C1-18D0-94D395A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535A5A-9156-5F50-DE6D-645C17C79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EAFB7-D942-8C40-850B-F7A53EC53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65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873" y="1614025"/>
            <a:ext cx="9144000" cy="1790891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Project-II (ID-202BP)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Semester</a:t>
            </a:r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873" y="3453085"/>
            <a:ext cx="9835251" cy="2088368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N" sz="3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IN" sz="4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 Explorer: A Text-Based Adventure Game</a:t>
            </a:r>
            <a:endParaRPr lang="en-US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Pragya Tiwari &amp; </a:t>
            </a: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Roll Number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202410116100144</a:t>
            </a:r>
          </a:p>
          <a:p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Prasannajeet &amp; </a:t>
            </a: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Roll Number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202410116100145</a:t>
            </a:r>
          </a:p>
          <a:p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Preksha Ruhela &amp; </a:t>
            </a: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Roll Number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202410116100148</a:t>
            </a:r>
          </a:p>
          <a:p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Priyakant Tyagi &amp; </a:t>
            </a: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Roll Number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202410116100151</a:t>
            </a:r>
          </a:p>
          <a:p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C7EFE38A-2987-AEC9-33EC-1BC6CB5C10DA}"/>
              </a:ext>
            </a:extLst>
          </p:cNvPr>
          <p:cNvSpPr txBox="1">
            <a:spLocks/>
          </p:cNvSpPr>
          <p:nvPr/>
        </p:nvSpPr>
        <p:spPr>
          <a:xfrm>
            <a:off x="1524000" y="4506671"/>
            <a:ext cx="9144000" cy="76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9392674" y="5670628"/>
            <a:ext cx="2799326" cy="1071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Vipin Kumar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2192000" cy="1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316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57475F-FB1F-7F83-CFB5-A5C26DC79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C1220-551B-E56F-9DE9-43793FBF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kern="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Game Development Life Cycle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BFA882-F8D7-B822-0D31-58D69276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377" r="40637"/>
          <a:stretch/>
        </p:blipFill>
        <p:spPr>
          <a:xfrm>
            <a:off x="1" y="1255776"/>
            <a:ext cx="6738730" cy="5602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1196368-D420-7275-39DA-D6F37E805B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57" t="12029" b="6282"/>
          <a:stretch/>
        </p:blipFill>
        <p:spPr>
          <a:xfrm>
            <a:off x="6649278" y="1255776"/>
            <a:ext cx="5542722" cy="56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650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70" y="1103242"/>
            <a:ext cx="11907078" cy="5754757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	1:-    		     				2:-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23C1220-551B-E56F-9DE9-43793FBF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4"/>
            <a:ext cx="12192000" cy="76848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Snapshots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pic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7" y="988321"/>
            <a:ext cx="3130460" cy="5601324"/>
          </a:xfrm>
          <a:prstGeom prst="rect">
            <a:avLst/>
          </a:prstGeom>
        </p:spPr>
      </p:pic>
      <p:pic>
        <p:nvPicPr>
          <p:cNvPr id="6" name="Picture 5" descr="pic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39" y="978147"/>
            <a:ext cx="3239672" cy="56313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4704"/>
            <a:ext cx="12192000" cy="5993296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	</a:t>
            </a:r>
            <a:r>
              <a:rPr lang="en-GB" dirty="0" smtClean="0"/>
              <a:t>3:-							4:-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23C1220-551B-E56F-9DE9-43793FBF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4"/>
            <a:ext cx="12192000" cy="76848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Snapshots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pic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01" y="1028286"/>
            <a:ext cx="3370193" cy="5709208"/>
          </a:xfrm>
          <a:prstGeom prst="rect">
            <a:avLst/>
          </a:prstGeom>
        </p:spPr>
      </p:pic>
      <p:pic>
        <p:nvPicPr>
          <p:cNvPr id="6" name="Picture 5" descr="pic 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593" y="1001782"/>
            <a:ext cx="3250510" cy="56582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70" y="815008"/>
            <a:ext cx="12072730" cy="6042991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	5:-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23C1220-551B-E56F-9DE9-43793FBF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4"/>
            <a:ext cx="12192000" cy="76848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Snapshots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pic 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2" y="904874"/>
            <a:ext cx="3203117" cy="58338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20C8619-D40D-24A2-A526-F9B32F4F1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344E71-DC08-C80F-47A4-24F99B295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E67E17A-80DD-B021-1BBD-2CC07AF9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825625"/>
            <a:ext cx="10469217" cy="3988766"/>
          </a:xfrm>
        </p:spPr>
        <p:txBody>
          <a:bodyPr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Geeks For Geeks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IN" sz="24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YouTube:- 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Vipin Classes</a:t>
            </a:r>
            <a:endParaRPr lang="en-IN" sz="24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027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4B72F0-7EB3-A394-ABD6-7A41EF3C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6796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AD30AE4-1C9D-4F26-8884-C30D15E1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</a:t>
            </a:r>
          </a:p>
          <a:p>
            <a:pPr marL="0" lvl="0" indent="0"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Hardware Requirements 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Software Requirements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Working </a:t>
            </a: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 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xmlns="" val="411715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F06102F-978C-3EAF-61E2-60C25A98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1A5F62-65DD-AD75-A67D-7D11353D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3456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Introduction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9F77D74-4FCF-547A-A3D6-44525B5876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29200" y="819843"/>
            <a:ext cx="6980583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Text-Based Adventure Game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an interactive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command-line game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 and Data Structures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In this game, players explore different rooms, collect and manage items, and navigate through a virtual world by entering simple text commands like go, take, drop, and look.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applies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Object-Oriented Programming (OOP) concepts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utilizing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HashMaps and Arrays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efficiently manage rooms, items, and player actions. The game enhances problem-solving skills by simulating a dynamic environment where players make decisions based on their surroundings.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developing this game, we aim to showcase how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 and logical programming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can be used to create interactive and engaging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0">
            <a:extLst>
              <a:ext uri="{FF2B5EF4-FFF2-40B4-BE49-F238E27FC236}">
                <a16:creationId xmlns:a16="http://schemas.microsoft.com/office/drawing/2014/main" xmlns="" id="{9FBA68F5-88D6-B35A-9C0E-5C7A43360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75"/>
            <a:ext cx="4581939" cy="68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562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586EBDE-A511-E80F-D5E9-0604A420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1401A3-3948-4147-3AEF-34640B41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46759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Objective of the Project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71D3FF4-855C-A317-936E-1CA11382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926" y="1406396"/>
            <a:ext cx="5797826" cy="5133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The primary objective of the </a:t>
            </a:r>
            <a:r>
              <a:rPr lang="en-US" sz="1800" b="1" dirty="0"/>
              <a:t>Text-Based Adventure Game</a:t>
            </a:r>
            <a:r>
              <a:rPr lang="en-US" sz="1800" dirty="0"/>
              <a:t> is to develop an interactive command-line game by: </a:t>
            </a:r>
          </a:p>
          <a:p>
            <a:r>
              <a:rPr lang="en-US" sz="1800" b="1" dirty="0"/>
              <a:t>Creating an immersive text-based adventure</a:t>
            </a:r>
            <a:r>
              <a:rPr lang="en-US" sz="1800" dirty="0"/>
              <a:t> where players explore different rooms and interact with the environment using text commands.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Enhancing problem-solving and logical thinking</a:t>
            </a:r>
            <a:r>
              <a:rPr lang="en-US" sz="1800" dirty="0"/>
              <a:t> by simulating real-world decision-making through interactive gameplay.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Building a structured and modular Java program</a:t>
            </a:r>
            <a:r>
              <a:rPr lang="en-US" sz="1800" dirty="0"/>
              <a:t> that follows best coding practices for scalability and maintainability.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Providing a simple yet engaging gaming experience</a:t>
            </a:r>
            <a:r>
              <a:rPr lang="en-US" sz="1800" dirty="0"/>
              <a:t> that allows users to navigate, collect items, and make strategic choices within the game.</a:t>
            </a:r>
          </a:p>
          <a:p>
            <a:pPr marL="342900" indent="-342900">
              <a:buFont typeface="+mj-lt"/>
              <a:buAutoNum type="arabicPeriod"/>
              <a:tabLst>
                <a:tab pos="457200" algn="l"/>
              </a:tabLst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xmlns="" id="{B9C2C545-867A-0CBC-4932-D0CD3A7D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24" b="9353"/>
          <a:stretch/>
        </p:blipFill>
        <p:spPr>
          <a:xfrm>
            <a:off x="0" y="-3175"/>
            <a:ext cx="5277678" cy="67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24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F9604EB-6B28-CA5C-80ED-859533ED7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895BD7-CE30-ED50-AC0A-C8E28133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 (</a:t>
            </a:r>
            <a:r>
              <a:rPr lang="en-IN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Hardware</a:t>
            </a:r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Requirements)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42B0591-7692-C82D-4F95-F558D5859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25625"/>
            <a:ext cx="10210800" cy="39887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Processor:</a:t>
            </a:r>
            <a:r>
              <a:rPr lang="en-US" sz="2000" dirty="0"/>
              <a:t> Minimum Intel Core i3 (Recommended: Core i5 or higher)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RAM:</a:t>
            </a:r>
            <a:r>
              <a:rPr lang="en-US" sz="2000" dirty="0"/>
              <a:t> Minimum 4GB (Recommended: 8GB or higher)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Storage:</a:t>
            </a:r>
            <a:r>
              <a:rPr lang="en-US" sz="2000" dirty="0"/>
              <a:t> At least 500MB free space (Recommended: 1GB)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Graphics:</a:t>
            </a:r>
            <a:r>
              <a:rPr lang="en-US" sz="2000" dirty="0"/>
              <a:t> Integrated graphics (No dedicated GPU required)</a:t>
            </a:r>
          </a:p>
        </p:txBody>
      </p:sp>
    </p:spTree>
    <p:extLst>
      <p:ext uri="{BB962C8B-B14F-4D97-AF65-F5344CB8AC3E}">
        <p14:creationId xmlns:p14="http://schemas.microsoft.com/office/powerpoint/2010/main" xmlns="" val="109371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FA5C719-192D-C070-FBB9-9E0D0C58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270B73-EB03-9222-F7E5-B44DDD40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 (Software Requirements)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70424C3-10EB-A72A-5C5E-D564495E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4390" y="1600200"/>
            <a:ext cx="5539409" cy="45767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Programming Language:</a:t>
            </a:r>
            <a:r>
              <a:rPr lang="en-IN" sz="2000" dirty="0"/>
              <a:t> Java (JDK 8 or higher)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Development Environment:</a:t>
            </a:r>
            <a:r>
              <a:rPr lang="en-IN" sz="2000" dirty="0"/>
              <a:t> Eclipse IDE, IntelliJ IDEA, or NetBeans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Libraries &amp; Concepts Used:</a:t>
            </a:r>
            <a:r>
              <a:rPr lang="en-IN" sz="2000" dirty="0"/>
              <a:t> HashMap's, Array Lists, Object-Oriented Programming (OOP)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Operating System:</a:t>
            </a:r>
            <a:r>
              <a:rPr lang="en-IN" sz="2000" dirty="0"/>
              <a:t> Windows, macOS, or Linux</a:t>
            </a:r>
          </a:p>
          <a:p>
            <a:pPr marL="0" indent="0">
              <a:buNone/>
            </a:pPr>
            <a:r>
              <a:rPr lang="en-IN" sz="2000" dirty="0"/>
              <a:t/>
            </a:r>
            <a:br>
              <a:rPr lang="en-IN" sz="2000" dirty="0"/>
            </a:br>
            <a:endParaRPr lang="en-IN" sz="20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xmlns="" id="{DC1C74AF-A60A-2E98-C4C7-EAB4CF11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5" y="1437659"/>
            <a:ext cx="1903494" cy="2537993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xmlns="" id="{4B5A24E6-C1A1-20EB-04AC-1114530F1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211" y="1600200"/>
            <a:ext cx="2447495" cy="1957961"/>
          </a:xfrm>
          <a:prstGeom prst="rect">
            <a:avLst/>
          </a:prstGeom>
        </p:spPr>
      </p:pic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xmlns="" id="{C9B4CAE4-6150-2660-C06F-E30518939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419" y="4399520"/>
            <a:ext cx="1748552" cy="1748552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xmlns="" id="{212FA5A5-3256-4026-D133-D7B25994B9DC}"/>
              </a:ext>
            </a:extLst>
          </p:cNvPr>
          <p:cNvSpPr/>
          <p:nvPr/>
        </p:nvSpPr>
        <p:spPr>
          <a:xfrm>
            <a:off x="967219" y="4146439"/>
            <a:ext cx="8615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</a:t>
            </a:r>
            <a:endParaRPr lang="en-US" sz="185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xmlns="" id="{AE5EF36D-639A-8EE1-755C-3737B85C3688}"/>
              </a:ext>
            </a:extLst>
          </p:cNvPr>
          <p:cNvSpPr/>
          <p:nvPr/>
        </p:nvSpPr>
        <p:spPr>
          <a:xfrm>
            <a:off x="3537315" y="3845687"/>
            <a:ext cx="262973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Eclipse IDE</a:t>
            </a:r>
            <a:endParaRPr lang="en-US" sz="185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xmlns="" id="{735EF04B-CF7A-8F4D-F299-C05359F6759B}"/>
              </a:ext>
            </a:extLst>
          </p:cNvPr>
          <p:cNvSpPr/>
          <p:nvPr/>
        </p:nvSpPr>
        <p:spPr>
          <a:xfrm>
            <a:off x="1655301" y="6186329"/>
            <a:ext cx="3204934" cy="379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 Development Kit (JDK)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xmlns="" val="151472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F9F15C5-633A-19D9-26D0-5F9DB477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B80E5-FC90-50B2-5F63-C651AC02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3456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Game </a:t>
            </a:r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2058B2F-AE19-8A42-58BB-DE54705A49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768" b="4310"/>
          <a:stretch/>
        </p:blipFill>
        <p:spPr>
          <a:xfrm>
            <a:off x="0" y="1231392"/>
            <a:ext cx="12191999" cy="56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878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98D34DB-25C5-ADD3-CDFA-B1B0852B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31CC37-D043-130F-E4E6-184C71A5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kern="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How the Game Works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3E76D8-0210-8047-7369-9045E596E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45" t="16956" r="38189" b="7587"/>
          <a:stretch/>
        </p:blipFill>
        <p:spPr>
          <a:xfrm>
            <a:off x="-69574" y="1255776"/>
            <a:ext cx="7626158" cy="5602224"/>
          </a:xfrm>
          <a:prstGeom prst="rect">
            <a:avLst/>
          </a:prstGeom>
        </p:spPr>
      </p:pic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xmlns="" id="{768A71A5-A291-6463-7ADB-676F848582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702" b="-761"/>
          <a:stretch/>
        </p:blipFill>
        <p:spPr>
          <a:xfrm>
            <a:off x="7295322" y="1255776"/>
            <a:ext cx="4896678" cy="56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766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A9EE1E6-C3B7-E017-BDFB-4A4AEBAED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F431CE-C337-0E96-865D-811FBEFE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kern="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Game Play Examples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DA66868-DE76-E8E5-6AD9-6448E282DC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60" b="4927"/>
          <a:stretch/>
        </p:blipFill>
        <p:spPr>
          <a:xfrm>
            <a:off x="0" y="1255776"/>
            <a:ext cx="12192000" cy="56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002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550</Words>
  <Application>Microsoft Office PowerPoint</Application>
  <PresentationFormat>Custom</PresentationFormat>
  <Paragraphs>89</Paragraphs>
  <Slides>14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Mini Project-II (ID-202BP) Even Semester Session 2024-25</vt:lpstr>
      <vt:lpstr>Content</vt:lpstr>
      <vt:lpstr>                  Introduction</vt:lpstr>
      <vt:lpstr>                                    Objective of the Project</vt:lpstr>
      <vt:lpstr>Technology (Hardware Requirements)</vt:lpstr>
      <vt:lpstr>Technology (Software Requirements)</vt:lpstr>
      <vt:lpstr>Game Modules</vt:lpstr>
      <vt:lpstr>How the Game Works</vt:lpstr>
      <vt:lpstr>Game Play Examples</vt:lpstr>
      <vt:lpstr>Game Development Life Cycle</vt:lpstr>
      <vt:lpstr>Snapshots</vt:lpstr>
      <vt:lpstr>Snapshots</vt:lpstr>
      <vt:lpstr>Snapshots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Project-II (ID-202BP) Even Semester Session 2024-25</dc:title>
  <dc:creator>Apoorv Jain</dc:creator>
  <cp:lastModifiedBy>ASUS</cp:lastModifiedBy>
  <cp:revision>23</cp:revision>
  <dcterms:created xsi:type="dcterms:W3CDTF">2024-09-12T08:34:15Z</dcterms:created>
  <dcterms:modified xsi:type="dcterms:W3CDTF">2025-05-28T06:44:30Z</dcterms:modified>
</cp:coreProperties>
</file>